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67" r:id="rId4"/>
    <p:sldId id="258" r:id="rId5"/>
    <p:sldId id="259" r:id="rId6"/>
    <p:sldId id="263" r:id="rId7"/>
    <p:sldId id="262" r:id="rId8"/>
    <p:sldId id="266" r:id="rId9"/>
    <p:sldId id="268" r:id="rId10"/>
    <p:sldId id="269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5761"/>
  </p:normalViewPr>
  <p:slideViewPr>
    <p:cSldViewPr snapToGrid="0" snapToObjects="1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38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413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4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45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7945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59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2476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04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765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27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8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95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12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048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83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690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CF246-D43A-524B-AEC5-94DB66FA9DB8}" type="datetimeFigureOut">
              <a:rPr lang="hu-HU" smtClean="0"/>
              <a:t>2022. 05. 24.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3129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A56D00-28EA-9447-A7B9-9A93CE133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Swiftsurfing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682280-863D-D14D-ACA7-B3ED7A77E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Szálláskiadó rendszer fejlesztése </a:t>
            </a:r>
            <a:r>
              <a:rPr lang="hu-HU" dirty="0" err="1"/>
              <a:t>iOS</a:t>
            </a:r>
            <a:r>
              <a:rPr lang="hu-HU" dirty="0"/>
              <a:t> platformon okosotthon integrációval</a:t>
            </a:r>
          </a:p>
          <a:p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DEA87E5-2319-3044-96BC-52505B57FB24}"/>
              </a:ext>
            </a:extLst>
          </p:cNvPr>
          <p:cNvSpPr txBox="1"/>
          <p:nvPr/>
        </p:nvSpPr>
        <p:spPr>
          <a:xfrm>
            <a:off x="1876424" y="4429919"/>
            <a:ext cx="315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Diplomaterv 1</a:t>
            </a:r>
          </a:p>
          <a:p>
            <a:r>
              <a:rPr lang="hu-HU" dirty="0"/>
              <a:t>Készítette: </a:t>
            </a:r>
            <a:r>
              <a:rPr lang="hu-HU" dirty="0" err="1"/>
              <a:t>Séllyei</a:t>
            </a:r>
            <a:r>
              <a:rPr lang="hu-HU" dirty="0"/>
              <a:t> Bence</a:t>
            </a:r>
          </a:p>
        </p:txBody>
      </p:sp>
    </p:spTree>
    <p:extLst>
      <p:ext uri="{BB962C8B-B14F-4D97-AF65-F5344CB8AC3E}">
        <p14:creationId xmlns:p14="http://schemas.microsoft.com/office/powerpoint/2010/main" val="236271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821FEB-A471-A441-AF9D-40D88938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WeatherWatcher</a:t>
            </a:r>
            <a:r>
              <a:rPr lang="hu-HU" dirty="0"/>
              <a:t> funkció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495F84-C5CC-EE43-9E0A-02D3A19B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Feladat: rendszer figyelje a szállás külső hőmérsékletét és aszerint kapcsolja be a fűtést/hűtést</a:t>
            </a:r>
          </a:p>
          <a:p>
            <a:r>
              <a:rPr lang="hu-HU" dirty="0"/>
              <a:t>Hőmérséklet: </a:t>
            </a:r>
            <a:r>
              <a:rPr lang="hu-HU" dirty="0" err="1"/>
              <a:t>OpenWeatherMap</a:t>
            </a:r>
            <a:r>
              <a:rPr lang="hu-HU" dirty="0"/>
              <a:t> API-</a:t>
            </a:r>
            <a:r>
              <a:rPr lang="hu-HU" dirty="0" err="1"/>
              <a:t>ból</a:t>
            </a:r>
            <a:endParaRPr lang="hu-HU" dirty="0"/>
          </a:p>
          <a:p>
            <a:r>
              <a:rPr lang="hu-HU" dirty="0"/>
              <a:t>Automatizált futtatás: </a:t>
            </a:r>
            <a:r>
              <a:rPr lang="hu-HU" dirty="0" err="1"/>
              <a:t>Vapor</a:t>
            </a:r>
            <a:r>
              <a:rPr lang="hu-HU" dirty="0"/>
              <a:t> Job-</a:t>
            </a:r>
            <a:r>
              <a:rPr lang="hu-HU" dirty="0" err="1"/>
              <a:t>jaival</a:t>
            </a:r>
            <a:endParaRPr lang="hu-HU" dirty="0"/>
          </a:p>
          <a:p>
            <a:r>
              <a:rPr lang="hu-HU" dirty="0"/>
              <a:t>2 fajta Job: ütemezve, kézzel indítva</a:t>
            </a:r>
          </a:p>
          <a:p>
            <a:r>
              <a:rPr lang="hu-HU" dirty="0"/>
              <a:t>Óránként lekérdezi a hőmérsékletet, eredménye alapján ki-bekapcsolja a hűtést/fűtést</a:t>
            </a:r>
          </a:p>
        </p:txBody>
      </p:sp>
    </p:spTree>
    <p:extLst>
      <p:ext uri="{BB962C8B-B14F-4D97-AF65-F5344CB8AC3E}">
        <p14:creationId xmlns:p14="http://schemas.microsoft.com/office/powerpoint/2010/main" val="268514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3A272-61C6-5144-ABF3-96D9E5F2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Továbbfejlesztési</a:t>
            </a:r>
            <a:r>
              <a:rPr lang="hu-HU" dirty="0"/>
              <a:t>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A18372-8142-2346-BE78-00F4BEB6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Saját backenden </a:t>
            </a:r>
            <a:r>
              <a:rPr lang="hu-HU" dirty="0" err="1"/>
              <a:t>authentikáció</a:t>
            </a:r>
            <a:r>
              <a:rPr lang="hu-HU" dirty="0"/>
              <a:t>, fájlfeltöltés megvalósítása</a:t>
            </a:r>
          </a:p>
          <a:p>
            <a:r>
              <a:rPr lang="hu-HU" dirty="0"/>
              <a:t>További okosfunkciók megvalósítása: zár kinyitás, lámpák kapcsolása, hőmérséklet pontos beállítása, jelentlétszimuláció</a:t>
            </a:r>
          </a:p>
        </p:txBody>
      </p:sp>
    </p:spTree>
    <p:extLst>
      <p:ext uri="{BB962C8B-B14F-4D97-AF65-F5344CB8AC3E}">
        <p14:creationId xmlns:p14="http://schemas.microsoft.com/office/powerpoint/2010/main" val="2751858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324746-37AC-2848-A684-36021C4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4624995"/>
          </a:xfrm>
        </p:spPr>
        <p:txBody>
          <a:bodyPr/>
          <a:lstStyle/>
          <a:p>
            <a:pPr algn="ctr"/>
            <a:r>
              <a:rPr lang="hu-HU" sz="6600" dirty="0"/>
              <a:t>Köszönöm a figyelmet!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ABCECC-42AC-EF4B-9E77-1511AFAB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557837"/>
            <a:ext cx="9905999" cy="23336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125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AB581-4937-0D4D-B94D-FE1800C0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1246DB-BB13-9F43-B4ED-C6865E258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Szálláskiadó szolgáltatás megvalósítása </a:t>
            </a:r>
            <a:r>
              <a:rPr lang="hu-HU" dirty="0" err="1"/>
              <a:t>iOS</a:t>
            </a:r>
            <a:r>
              <a:rPr lang="hu-HU" dirty="0"/>
              <a:t>-en</a:t>
            </a:r>
          </a:p>
          <a:p>
            <a:r>
              <a:rPr lang="hu-HU" dirty="0"/>
              <a:t>Okosfunkciók implementálása: szálláshelyen található okoseszközök vezérlése legyen elérhető és egyszerű a vendég számára</a:t>
            </a:r>
          </a:p>
          <a:p>
            <a:r>
              <a:rPr lang="hu-HU" dirty="0"/>
              <a:t>Pl.: ősszel ha hideg van és nincs bekapcsolva a fűtés, be tudja kapcsolni magától, ne kelljen a szállásadót megkérnie erre</a:t>
            </a:r>
          </a:p>
          <a:p>
            <a:r>
              <a:rPr lang="hu-HU" dirty="0"/>
              <a:t>Pl.: odautazás során/egy nappal előtte be tudja állítani a neki megfelelő hőmérsékletet a lakásban </a:t>
            </a:r>
            <a:r>
              <a:rPr lang="hu-HU" dirty="0">
                <a:sym typeface="Wingdings" pitchFamily="2" charset="2"/>
              </a:rPr>
              <a:t></a:t>
            </a:r>
          </a:p>
          <a:p>
            <a:r>
              <a:rPr lang="hu-HU" dirty="0"/>
              <a:t>Pl.: zár nyitása telefonnal</a:t>
            </a:r>
          </a:p>
        </p:txBody>
      </p:sp>
    </p:spTree>
    <p:extLst>
      <p:ext uri="{BB962C8B-B14F-4D97-AF65-F5344CB8AC3E}">
        <p14:creationId xmlns:p14="http://schemas.microsoft.com/office/powerpoint/2010/main" val="211734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6C8A4E-46F5-1148-8341-6664098A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Rendszer architektúrája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B9B41C2F-62A9-5143-ADE5-6A31A839D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5" y="1696748"/>
            <a:ext cx="8401049" cy="5055783"/>
          </a:xfrm>
        </p:spPr>
      </p:pic>
    </p:spTree>
    <p:extLst>
      <p:ext uri="{BB962C8B-B14F-4D97-AF65-F5344CB8AC3E}">
        <p14:creationId xmlns:p14="http://schemas.microsoft.com/office/powerpoint/2010/main" val="372641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2AA724-0F0C-1D47-8D97-E99BC44C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48B9AD-9BBF-9148-AC76-9DA04594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Platform: </a:t>
            </a:r>
            <a:r>
              <a:rPr lang="hu-HU" dirty="0" err="1"/>
              <a:t>iOS</a:t>
            </a:r>
            <a:r>
              <a:rPr lang="hu-HU" dirty="0"/>
              <a:t> Swift nyelven</a:t>
            </a:r>
          </a:p>
          <a:p>
            <a:r>
              <a:rPr lang="hu-HU" dirty="0"/>
              <a:t>UI: </a:t>
            </a:r>
            <a:r>
              <a:rPr lang="hu-HU" dirty="0" err="1"/>
              <a:t>SwiftUI</a:t>
            </a:r>
            <a:r>
              <a:rPr lang="hu-HU" dirty="0"/>
              <a:t> keretrendszer (</a:t>
            </a:r>
            <a:r>
              <a:rPr lang="hu-HU" dirty="0" err="1"/>
              <a:t>UIKit</a:t>
            </a:r>
            <a:r>
              <a:rPr lang="hu-HU" dirty="0"/>
              <a:t>-el kiegészítve)</a:t>
            </a:r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r>
              <a:rPr lang="hu-HU" dirty="0"/>
              <a:t> (</a:t>
            </a:r>
            <a:r>
              <a:rPr lang="hu-HU" dirty="0" err="1"/>
              <a:t>Authentikáció</a:t>
            </a:r>
            <a:r>
              <a:rPr lang="hu-HU" dirty="0"/>
              <a:t>, tárhely), </a:t>
            </a:r>
            <a:r>
              <a:rPr lang="hu-HU" dirty="0" err="1"/>
              <a:t>Vapor</a:t>
            </a:r>
            <a:r>
              <a:rPr lang="hu-HU" dirty="0"/>
              <a:t>, </a:t>
            </a:r>
            <a:r>
              <a:rPr lang="hu-HU" dirty="0" err="1"/>
              <a:t>Fluent</a:t>
            </a:r>
            <a:endParaRPr lang="hu-HU" dirty="0"/>
          </a:p>
          <a:p>
            <a:r>
              <a:rPr lang="hu-HU" dirty="0"/>
              <a:t>Okosfunkciókhoz: </a:t>
            </a:r>
            <a:r>
              <a:rPr lang="hu-HU" dirty="0" err="1"/>
              <a:t>openHAB</a:t>
            </a:r>
            <a:endParaRPr lang="hu-HU" dirty="0"/>
          </a:p>
        </p:txBody>
      </p:sp>
      <p:pic>
        <p:nvPicPr>
          <p:cNvPr id="2050" name="Picture 2" descr="When You Write Code in Swift, Write Code in Swift | by Alex Zarr | Geek  Culture | Medium">
            <a:extLst>
              <a:ext uri="{FF2B5EF4-FFF2-40B4-BE49-F238E27FC236}">
                <a16:creationId xmlns:a16="http://schemas.microsoft.com/office/drawing/2014/main" id="{4BAA8AA6-06EB-A445-B972-0C67F082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89" y="521444"/>
            <a:ext cx="1858962" cy="16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F3C40E93-564A-8642-B1FB-8F7B97992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01" y="2432770"/>
            <a:ext cx="3356738" cy="9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apor · GitHub">
            <a:extLst>
              <a:ext uri="{FF2B5EF4-FFF2-40B4-BE49-F238E27FC236}">
                <a16:creationId xmlns:a16="http://schemas.microsoft.com/office/drawing/2014/main" id="{3C021977-1DEB-474D-A48C-785A871D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25" y="3875089"/>
            <a:ext cx="1916112" cy="19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13E2C85-7495-AF47-830B-A94AB10BE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99" y="4096130"/>
            <a:ext cx="2143352" cy="21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374E1-FF9F-8D4D-9424-EBBC9319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VIPER Architektúra</a:t>
            </a:r>
          </a:p>
        </p:txBody>
      </p:sp>
      <p:pic>
        <p:nvPicPr>
          <p:cNvPr id="1026" name="Picture 2" descr="Implementing VIPER Architecture Pattern for iOS | by Mahdi Chtioui |  Flawless iOS | Medium">
            <a:extLst>
              <a:ext uri="{FF2B5EF4-FFF2-40B4-BE49-F238E27FC236}">
                <a16:creationId xmlns:a16="http://schemas.microsoft.com/office/drawing/2014/main" id="{C8D99654-2150-6946-B374-D000A80AC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43" y="2249488"/>
            <a:ext cx="8236539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52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Regisztráció, bejelentkezés</a:t>
            </a:r>
          </a:p>
          <a:p>
            <a:r>
              <a:rPr lang="hu-HU" dirty="0"/>
              <a:t>Térképen országok, városok böngészése</a:t>
            </a:r>
          </a:p>
          <a:p>
            <a:r>
              <a:rPr lang="hu-HU" dirty="0"/>
              <a:t>Térképen szálláshelyek megjelenítése</a:t>
            </a:r>
          </a:p>
          <a:p>
            <a:r>
              <a:rPr lang="hu-HU" dirty="0"/>
              <a:t>Új szálláshely felvétele</a:t>
            </a:r>
          </a:p>
          <a:p>
            <a:r>
              <a:rPr lang="hu-HU" dirty="0"/>
              <a:t>Szálláshelyekhez képek feltöltése</a:t>
            </a:r>
          </a:p>
          <a:p>
            <a:r>
              <a:rPr lang="hu-HU" dirty="0"/>
              <a:t>Szálláshely adatlapjának megtekintése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BDD97D2-14EB-274D-8D31-0B1753AF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73" y="618518"/>
            <a:ext cx="3389800" cy="60293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7D079DD-98F8-A249-9EE7-41DE6E48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77" y="618517"/>
            <a:ext cx="338093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Szállás foglalása</a:t>
            </a:r>
          </a:p>
          <a:p>
            <a:r>
              <a:rPr lang="hu-HU" dirty="0"/>
              <a:t>Üzenetváltás szállásadó és vendég között</a:t>
            </a:r>
          </a:p>
          <a:p>
            <a:r>
              <a:rPr lang="hu-HU" dirty="0"/>
              <a:t>Foglalás első napján emlékeztető értesítés</a:t>
            </a:r>
          </a:p>
          <a:p>
            <a:r>
              <a:rPr lang="hu-HU" dirty="0"/>
              <a:t>Szálláshelyek értékelése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7CBF9EB-0C1B-5245-B458-BED1587A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464" y="380492"/>
            <a:ext cx="2814007" cy="609701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25E4422-06DD-F845-BDF2-F9569D3F8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t="16710" r="-1" b="17601"/>
          <a:stretch/>
        </p:blipFill>
        <p:spPr>
          <a:xfrm>
            <a:off x="6094411" y="3852672"/>
            <a:ext cx="2496582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2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A63CD-3A62-6240-82B8-157C2CA5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Saját backend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E8C6EF-5710-5645-B6E8-CF00DA3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REST API </a:t>
            </a:r>
            <a:r>
              <a:rPr lang="hu-HU" dirty="0" err="1"/>
              <a:t>Vapor</a:t>
            </a:r>
            <a:r>
              <a:rPr lang="hu-HU" dirty="0"/>
              <a:t> keretrendszerrel</a:t>
            </a:r>
          </a:p>
          <a:p>
            <a:r>
              <a:rPr lang="hu-HU" dirty="0"/>
              <a:t>Adatbáziskezelés </a:t>
            </a:r>
            <a:r>
              <a:rPr lang="hu-HU" dirty="0" err="1"/>
              <a:t>Fluent</a:t>
            </a:r>
            <a:r>
              <a:rPr lang="hu-HU" dirty="0"/>
              <a:t> ORM réteggel</a:t>
            </a:r>
          </a:p>
          <a:p>
            <a:r>
              <a:rPr lang="hu-HU" dirty="0"/>
              <a:t>TDD-</a:t>
            </a:r>
            <a:r>
              <a:rPr lang="hu-HU" dirty="0" err="1"/>
              <a:t>ben</a:t>
            </a:r>
            <a:r>
              <a:rPr lang="hu-HU" dirty="0"/>
              <a:t> fejlesztve (először teszt, majd implementáció)</a:t>
            </a:r>
          </a:p>
          <a:p>
            <a:r>
              <a:rPr lang="hu-HU" dirty="0"/>
              <a:t>Integrációs tesztek + unit tesztek</a:t>
            </a:r>
          </a:p>
          <a:p>
            <a:r>
              <a:rPr lang="hu-HU" dirty="0" err="1"/>
              <a:t>Mockoláshoz</a:t>
            </a:r>
            <a:r>
              <a:rPr lang="hu-HU" dirty="0"/>
              <a:t>: </a:t>
            </a:r>
            <a:r>
              <a:rPr lang="hu-HU" dirty="0" err="1"/>
              <a:t>Mockingbird</a:t>
            </a:r>
            <a:r>
              <a:rPr lang="hu-HU" dirty="0"/>
              <a:t>, </a:t>
            </a:r>
            <a:r>
              <a:rPr lang="hu-HU" dirty="0" err="1"/>
              <a:t>SwiftyMocky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83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226DC2-DCD7-1C4A-AD98-5E5EE5F3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Okosfunkciók, </a:t>
            </a:r>
            <a:r>
              <a:rPr lang="hu-HU" dirty="0" err="1"/>
              <a:t>openhab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BA022A-EC77-D14A-837F-12599207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openHAB</a:t>
            </a:r>
            <a:r>
              <a:rPr lang="hu-HU" dirty="0"/>
              <a:t>: </a:t>
            </a:r>
            <a:r>
              <a:rPr lang="hu-HU" dirty="0" err="1"/>
              <a:t>open-source</a:t>
            </a:r>
            <a:r>
              <a:rPr lang="hu-HU" dirty="0"/>
              <a:t>, otthonautomatizálási platform</a:t>
            </a:r>
          </a:p>
          <a:p>
            <a:r>
              <a:rPr lang="hu-HU" dirty="0"/>
              <a:t>Sok gyártó, több száz okoseszközét támogatja</a:t>
            </a:r>
          </a:p>
          <a:p>
            <a:r>
              <a:rPr lang="hu-HU" dirty="0"/>
              <a:t>Akár </a:t>
            </a:r>
            <a:r>
              <a:rPr lang="hu-HU" dirty="0" err="1"/>
              <a:t>HomeKit</a:t>
            </a:r>
            <a:r>
              <a:rPr lang="hu-HU" dirty="0"/>
              <a:t>-el, Google </a:t>
            </a:r>
            <a:r>
              <a:rPr lang="hu-HU" dirty="0" err="1"/>
              <a:t>Assistant-al</a:t>
            </a:r>
            <a:r>
              <a:rPr lang="hu-HU" dirty="0"/>
              <a:t>, Alexával is használható</a:t>
            </a:r>
          </a:p>
          <a:p>
            <a:r>
              <a:rPr lang="hu-HU" dirty="0"/>
              <a:t>Beállításokhoz UI, de REST API-n is minden elérhető</a:t>
            </a:r>
          </a:p>
          <a:p>
            <a:r>
              <a:rPr lang="hu-HU" dirty="0"/>
              <a:t>Telepítés után automatikusan észleli a meglévő eszközeinket</a:t>
            </a:r>
          </a:p>
        </p:txBody>
      </p:sp>
      <p:pic>
        <p:nvPicPr>
          <p:cNvPr id="4" name="Tartalom helye 4">
            <a:extLst>
              <a:ext uri="{FF2B5EF4-FFF2-40B4-BE49-F238E27FC236}">
                <a16:creationId xmlns:a16="http://schemas.microsoft.com/office/drawing/2014/main" id="{1B92E0A6-C7F6-C44A-AA09-3580FC7F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50" y="1066799"/>
            <a:ext cx="2562986" cy="55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{0BC75B04-DA73-2544-B6C7-936F1C66B583}tf10001122</Template>
  <TotalTime>3629</TotalTime>
  <Words>295</Words>
  <Application>Microsoft Macintosh PowerPoint</Application>
  <PresentationFormat>Szélesvásznú</PresentationFormat>
  <Paragraphs>51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5" baseType="lpstr">
      <vt:lpstr>Arial</vt:lpstr>
      <vt:lpstr>Tw Cen MT</vt:lpstr>
      <vt:lpstr>Áramkör</vt:lpstr>
      <vt:lpstr>Swiftsurfing</vt:lpstr>
      <vt:lpstr>feladat</vt:lpstr>
      <vt:lpstr>Rendszer architektúrája</vt:lpstr>
      <vt:lpstr>Technológiák</vt:lpstr>
      <vt:lpstr>VIPER Architektúra</vt:lpstr>
      <vt:lpstr>Főbb funkciók 1</vt:lpstr>
      <vt:lpstr>Főbb funkciók 2</vt:lpstr>
      <vt:lpstr>Saját backend</vt:lpstr>
      <vt:lpstr>Okosfunkciók, openhab</vt:lpstr>
      <vt:lpstr>WeatherWatcher funkció</vt:lpstr>
      <vt:lpstr>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Couchsurfing alkalmazás fejlesztése ios platformon</dc:title>
  <dc:creator>Séllyei Bence</dc:creator>
  <cp:lastModifiedBy>Séllyei Bence</cp:lastModifiedBy>
  <cp:revision>11</cp:revision>
  <dcterms:created xsi:type="dcterms:W3CDTF">2021-05-15T08:34:22Z</dcterms:created>
  <dcterms:modified xsi:type="dcterms:W3CDTF">2022-05-24T12:04:04Z</dcterms:modified>
</cp:coreProperties>
</file>